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9" r:id="rId3"/>
    <p:sldId id="256" r:id="rId4"/>
    <p:sldId id="289" r:id="rId5"/>
    <p:sldId id="290" r:id="rId6"/>
    <p:sldId id="273" r:id="rId7"/>
    <p:sldId id="260" r:id="rId8"/>
    <p:sldId id="279" r:id="rId9"/>
    <p:sldId id="278" r:id="rId10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40C"/>
    <a:srgbClr val="FCF725"/>
    <a:srgbClr val="FA0000"/>
    <a:srgbClr val="FF6600"/>
    <a:srgbClr val="ECF763"/>
    <a:srgbClr val="EFF87C"/>
    <a:srgbClr val="EABBEF"/>
    <a:srgbClr val="9A57CD"/>
    <a:srgbClr val="F8F856"/>
    <a:srgbClr val="C36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93" autoAdjust="0"/>
  </p:normalViewPr>
  <p:slideViewPr>
    <p:cSldViewPr>
      <p:cViewPr>
        <p:scale>
          <a:sx n="50" d="100"/>
          <a:sy n="50" d="100"/>
        </p:scale>
        <p:origin x="-1482" y="-474"/>
      </p:cViewPr>
      <p:guideLst>
        <p:guide orient="horz" pos="2160"/>
        <p:guide pos="3831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2606" y="2362200"/>
            <a:ext cx="110328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72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9" t="42394" r="60130" b="52148"/>
          <a:stretch/>
        </p:blipFill>
        <p:spPr>
          <a:xfrm>
            <a:off x="3871119" y="1581150"/>
            <a:ext cx="4419600" cy="1755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52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1136" y="185112"/>
            <a:ext cx="12079608" cy="567331"/>
            <a:chOff x="448541" y="265777"/>
            <a:chExt cx="11517270" cy="567331"/>
          </a:xfrm>
        </p:grpSpPr>
        <p:sp>
          <p:nvSpPr>
            <p:cNvPr id="2" name="Oval 1"/>
            <p:cNvSpPr/>
            <p:nvPr/>
          </p:nvSpPr>
          <p:spPr>
            <a:xfrm>
              <a:off x="448541" y="265777"/>
              <a:ext cx="523099" cy="5486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36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44394" y="309888"/>
              <a:ext cx="11021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Bạn Việt cắt miếng bìa hình vuông thành bốn miếng bìa hình tam giác. 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84081" y="1317443"/>
            <a:ext cx="1196344" cy="1196343"/>
            <a:chOff x="975519" y="1271722"/>
            <a:chExt cx="1196344" cy="1196343"/>
          </a:xfrm>
        </p:grpSpPr>
        <p:sp>
          <p:nvSpPr>
            <p:cNvPr id="22" name="Rectangle 21"/>
            <p:cNvSpPr/>
            <p:nvPr/>
          </p:nvSpPr>
          <p:spPr>
            <a:xfrm>
              <a:off x="975519" y="1271722"/>
              <a:ext cx="1196343" cy="1196343"/>
            </a:xfrm>
            <a:prstGeom prst="rect">
              <a:avLst/>
            </a:prstGeom>
            <a:solidFill>
              <a:srgbClr val="FC84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975519" y="1271722"/>
              <a:ext cx="1196343" cy="1196343"/>
            </a:xfrm>
            <a:prstGeom prst="line">
              <a:avLst/>
            </a:prstGeom>
            <a:ln w="31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975519" y="1271722"/>
              <a:ext cx="1196344" cy="1196343"/>
            </a:xfrm>
            <a:prstGeom prst="line">
              <a:avLst/>
            </a:prstGeom>
            <a:ln w="31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Isosceles Triangle 17"/>
          <p:cNvSpPr/>
          <p:nvPr/>
        </p:nvSpPr>
        <p:spPr>
          <a:xfrm rot="13507567">
            <a:off x="6289111" y="1929116"/>
            <a:ext cx="1183643" cy="594203"/>
          </a:xfrm>
          <a:custGeom>
            <a:avLst/>
            <a:gdLst>
              <a:gd name="connsiteX0" fmla="*/ 0 w 1188720"/>
              <a:gd name="connsiteY0" fmla="*/ 566422 h 566422"/>
              <a:gd name="connsiteX1" fmla="*/ 594360 w 1188720"/>
              <a:gd name="connsiteY1" fmla="*/ 0 h 566422"/>
              <a:gd name="connsiteX2" fmla="*/ 1188720 w 1188720"/>
              <a:gd name="connsiteY2" fmla="*/ 566422 h 566422"/>
              <a:gd name="connsiteX3" fmla="*/ 0 w 1188720"/>
              <a:gd name="connsiteY3" fmla="*/ 566422 h 566422"/>
              <a:gd name="connsiteX0" fmla="*/ 0 w 1188720"/>
              <a:gd name="connsiteY0" fmla="*/ 591822 h 591822"/>
              <a:gd name="connsiteX1" fmla="*/ 594360 w 1188720"/>
              <a:gd name="connsiteY1" fmla="*/ 0 h 591822"/>
              <a:gd name="connsiteX2" fmla="*/ 1188720 w 1188720"/>
              <a:gd name="connsiteY2" fmla="*/ 591822 h 591822"/>
              <a:gd name="connsiteX3" fmla="*/ 0 w 1188720"/>
              <a:gd name="connsiteY3" fmla="*/ 591822 h 591822"/>
              <a:gd name="connsiteX0" fmla="*/ 0 w 1169670"/>
              <a:gd name="connsiteY0" fmla="*/ 591822 h 591822"/>
              <a:gd name="connsiteX1" fmla="*/ 575310 w 1169670"/>
              <a:gd name="connsiteY1" fmla="*/ 0 h 591822"/>
              <a:gd name="connsiteX2" fmla="*/ 1169670 w 1169670"/>
              <a:gd name="connsiteY2" fmla="*/ 591822 h 591822"/>
              <a:gd name="connsiteX3" fmla="*/ 0 w 1169670"/>
              <a:gd name="connsiteY3" fmla="*/ 591822 h 591822"/>
              <a:gd name="connsiteX0" fmla="*/ 0 w 1144270"/>
              <a:gd name="connsiteY0" fmla="*/ 591822 h 591822"/>
              <a:gd name="connsiteX1" fmla="*/ 575310 w 1144270"/>
              <a:gd name="connsiteY1" fmla="*/ 0 h 591822"/>
              <a:gd name="connsiteX2" fmla="*/ 1144270 w 1144270"/>
              <a:gd name="connsiteY2" fmla="*/ 591822 h 591822"/>
              <a:gd name="connsiteX3" fmla="*/ 0 w 1144270"/>
              <a:gd name="connsiteY3" fmla="*/ 591822 h 591822"/>
              <a:gd name="connsiteX0" fmla="*/ 0 w 1150620"/>
              <a:gd name="connsiteY0" fmla="*/ 591822 h 591822"/>
              <a:gd name="connsiteX1" fmla="*/ 575310 w 1150620"/>
              <a:gd name="connsiteY1" fmla="*/ 0 h 591822"/>
              <a:gd name="connsiteX2" fmla="*/ 1150620 w 1150620"/>
              <a:gd name="connsiteY2" fmla="*/ 572772 h 591822"/>
              <a:gd name="connsiteX3" fmla="*/ 0 w 1150620"/>
              <a:gd name="connsiteY3" fmla="*/ 591822 h 591822"/>
              <a:gd name="connsiteX0" fmla="*/ 0 w 1156970"/>
              <a:gd name="connsiteY0" fmla="*/ 579122 h 579122"/>
              <a:gd name="connsiteX1" fmla="*/ 581660 w 1156970"/>
              <a:gd name="connsiteY1" fmla="*/ 0 h 579122"/>
              <a:gd name="connsiteX2" fmla="*/ 1156970 w 1156970"/>
              <a:gd name="connsiteY2" fmla="*/ 572772 h 579122"/>
              <a:gd name="connsiteX3" fmla="*/ 0 w 1156970"/>
              <a:gd name="connsiteY3" fmla="*/ 579122 h 57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70" h="579122">
                <a:moveTo>
                  <a:pt x="0" y="579122"/>
                </a:moveTo>
                <a:lnTo>
                  <a:pt x="581660" y="0"/>
                </a:lnTo>
                <a:lnTo>
                  <a:pt x="1156970" y="572772"/>
                </a:lnTo>
                <a:lnTo>
                  <a:pt x="0" y="579122"/>
                </a:lnTo>
                <a:close/>
              </a:path>
            </a:pathLst>
          </a:custGeom>
          <a:solidFill>
            <a:srgbClr val="FC8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17"/>
          <p:cNvSpPr/>
          <p:nvPr/>
        </p:nvSpPr>
        <p:spPr>
          <a:xfrm rot="13507567">
            <a:off x="7413272" y="1915969"/>
            <a:ext cx="1183643" cy="594203"/>
          </a:xfrm>
          <a:custGeom>
            <a:avLst/>
            <a:gdLst>
              <a:gd name="connsiteX0" fmla="*/ 0 w 1188720"/>
              <a:gd name="connsiteY0" fmla="*/ 566422 h 566422"/>
              <a:gd name="connsiteX1" fmla="*/ 594360 w 1188720"/>
              <a:gd name="connsiteY1" fmla="*/ 0 h 566422"/>
              <a:gd name="connsiteX2" fmla="*/ 1188720 w 1188720"/>
              <a:gd name="connsiteY2" fmla="*/ 566422 h 566422"/>
              <a:gd name="connsiteX3" fmla="*/ 0 w 1188720"/>
              <a:gd name="connsiteY3" fmla="*/ 566422 h 566422"/>
              <a:gd name="connsiteX0" fmla="*/ 0 w 1188720"/>
              <a:gd name="connsiteY0" fmla="*/ 591822 h 591822"/>
              <a:gd name="connsiteX1" fmla="*/ 594360 w 1188720"/>
              <a:gd name="connsiteY1" fmla="*/ 0 h 591822"/>
              <a:gd name="connsiteX2" fmla="*/ 1188720 w 1188720"/>
              <a:gd name="connsiteY2" fmla="*/ 591822 h 591822"/>
              <a:gd name="connsiteX3" fmla="*/ 0 w 1188720"/>
              <a:gd name="connsiteY3" fmla="*/ 591822 h 591822"/>
              <a:gd name="connsiteX0" fmla="*/ 0 w 1169670"/>
              <a:gd name="connsiteY0" fmla="*/ 591822 h 591822"/>
              <a:gd name="connsiteX1" fmla="*/ 575310 w 1169670"/>
              <a:gd name="connsiteY1" fmla="*/ 0 h 591822"/>
              <a:gd name="connsiteX2" fmla="*/ 1169670 w 1169670"/>
              <a:gd name="connsiteY2" fmla="*/ 591822 h 591822"/>
              <a:gd name="connsiteX3" fmla="*/ 0 w 1169670"/>
              <a:gd name="connsiteY3" fmla="*/ 591822 h 591822"/>
              <a:gd name="connsiteX0" fmla="*/ 0 w 1144270"/>
              <a:gd name="connsiteY0" fmla="*/ 591822 h 591822"/>
              <a:gd name="connsiteX1" fmla="*/ 575310 w 1144270"/>
              <a:gd name="connsiteY1" fmla="*/ 0 h 591822"/>
              <a:gd name="connsiteX2" fmla="*/ 1144270 w 1144270"/>
              <a:gd name="connsiteY2" fmla="*/ 591822 h 591822"/>
              <a:gd name="connsiteX3" fmla="*/ 0 w 1144270"/>
              <a:gd name="connsiteY3" fmla="*/ 591822 h 591822"/>
              <a:gd name="connsiteX0" fmla="*/ 0 w 1150620"/>
              <a:gd name="connsiteY0" fmla="*/ 591822 h 591822"/>
              <a:gd name="connsiteX1" fmla="*/ 575310 w 1150620"/>
              <a:gd name="connsiteY1" fmla="*/ 0 h 591822"/>
              <a:gd name="connsiteX2" fmla="*/ 1150620 w 1150620"/>
              <a:gd name="connsiteY2" fmla="*/ 572772 h 591822"/>
              <a:gd name="connsiteX3" fmla="*/ 0 w 1150620"/>
              <a:gd name="connsiteY3" fmla="*/ 591822 h 591822"/>
              <a:gd name="connsiteX0" fmla="*/ 0 w 1156970"/>
              <a:gd name="connsiteY0" fmla="*/ 579122 h 579122"/>
              <a:gd name="connsiteX1" fmla="*/ 581660 w 1156970"/>
              <a:gd name="connsiteY1" fmla="*/ 0 h 579122"/>
              <a:gd name="connsiteX2" fmla="*/ 1156970 w 1156970"/>
              <a:gd name="connsiteY2" fmla="*/ 572772 h 579122"/>
              <a:gd name="connsiteX3" fmla="*/ 0 w 1156970"/>
              <a:gd name="connsiteY3" fmla="*/ 579122 h 57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70" h="579122">
                <a:moveTo>
                  <a:pt x="0" y="579122"/>
                </a:moveTo>
                <a:lnTo>
                  <a:pt x="581660" y="0"/>
                </a:lnTo>
                <a:lnTo>
                  <a:pt x="1156970" y="572772"/>
                </a:lnTo>
                <a:lnTo>
                  <a:pt x="0" y="579122"/>
                </a:lnTo>
                <a:close/>
              </a:path>
            </a:pathLst>
          </a:custGeom>
          <a:solidFill>
            <a:srgbClr val="FC8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17"/>
          <p:cNvSpPr/>
          <p:nvPr/>
        </p:nvSpPr>
        <p:spPr>
          <a:xfrm rot="13507567">
            <a:off x="8537433" y="1902822"/>
            <a:ext cx="1183643" cy="594203"/>
          </a:xfrm>
          <a:custGeom>
            <a:avLst/>
            <a:gdLst>
              <a:gd name="connsiteX0" fmla="*/ 0 w 1188720"/>
              <a:gd name="connsiteY0" fmla="*/ 566422 h 566422"/>
              <a:gd name="connsiteX1" fmla="*/ 594360 w 1188720"/>
              <a:gd name="connsiteY1" fmla="*/ 0 h 566422"/>
              <a:gd name="connsiteX2" fmla="*/ 1188720 w 1188720"/>
              <a:gd name="connsiteY2" fmla="*/ 566422 h 566422"/>
              <a:gd name="connsiteX3" fmla="*/ 0 w 1188720"/>
              <a:gd name="connsiteY3" fmla="*/ 566422 h 566422"/>
              <a:gd name="connsiteX0" fmla="*/ 0 w 1188720"/>
              <a:gd name="connsiteY0" fmla="*/ 591822 h 591822"/>
              <a:gd name="connsiteX1" fmla="*/ 594360 w 1188720"/>
              <a:gd name="connsiteY1" fmla="*/ 0 h 591822"/>
              <a:gd name="connsiteX2" fmla="*/ 1188720 w 1188720"/>
              <a:gd name="connsiteY2" fmla="*/ 591822 h 591822"/>
              <a:gd name="connsiteX3" fmla="*/ 0 w 1188720"/>
              <a:gd name="connsiteY3" fmla="*/ 591822 h 591822"/>
              <a:gd name="connsiteX0" fmla="*/ 0 w 1169670"/>
              <a:gd name="connsiteY0" fmla="*/ 591822 h 591822"/>
              <a:gd name="connsiteX1" fmla="*/ 575310 w 1169670"/>
              <a:gd name="connsiteY1" fmla="*/ 0 h 591822"/>
              <a:gd name="connsiteX2" fmla="*/ 1169670 w 1169670"/>
              <a:gd name="connsiteY2" fmla="*/ 591822 h 591822"/>
              <a:gd name="connsiteX3" fmla="*/ 0 w 1169670"/>
              <a:gd name="connsiteY3" fmla="*/ 591822 h 591822"/>
              <a:gd name="connsiteX0" fmla="*/ 0 w 1144270"/>
              <a:gd name="connsiteY0" fmla="*/ 591822 h 591822"/>
              <a:gd name="connsiteX1" fmla="*/ 575310 w 1144270"/>
              <a:gd name="connsiteY1" fmla="*/ 0 h 591822"/>
              <a:gd name="connsiteX2" fmla="*/ 1144270 w 1144270"/>
              <a:gd name="connsiteY2" fmla="*/ 591822 h 591822"/>
              <a:gd name="connsiteX3" fmla="*/ 0 w 1144270"/>
              <a:gd name="connsiteY3" fmla="*/ 591822 h 591822"/>
              <a:gd name="connsiteX0" fmla="*/ 0 w 1150620"/>
              <a:gd name="connsiteY0" fmla="*/ 591822 h 591822"/>
              <a:gd name="connsiteX1" fmla="*/ 575310 w 1150620"/>
              <a:gd name="connsiteY1" fmla="*/ 0 h 591822"/>
              <a:gd name="connsiteX2" fmla="*/ 1150620 w 1150620"/>
              <a:gd name="connsiteY2" fmla="*/ 572772 h 591822"/>
              <a:gd name="connsiteX3" fmla="*/ 0 w 1150620"/>
              <a:gd name="connsiteY3" fmla="*/ 591822 h 591822"/>
              <a:gd name="connsiteX0" fmla="*/ 0 w 1156970"/>
              <a:gd name="connsiteY0" fmla="*/ 579122 h 579122"/>
              <a:gd name="connsiteX1" fmla="*/ 581660 w 1156970"/>
              <a:gd name="connsiteY1" fmla="*/ 0 h 579122"/>
              <a:gd name="connsiteX2" fmla="*/ 1156970 w 1156970"/>
              <a:gd name="connsiteY2" fmla="*/ 572772 h 579122"/>
              <a:gd name="connsiteX3" fmla="*/ 0 w 1156970"/>
              <a:gd name="connsiteY3" fmla="*/ 579122 h 57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70" h="579122">
                <a:moveTo>
                  <a:pt x="0" y="579122"/>
                </a:moveTo>
                <a:lnTo>
                  <a:pt x="581660" y="0"/>
                </a:lnTo>
                <a:lnTo>
                  <a:pt x="1156970" y="572772"/>
                </a:lnTo>
                <a:lnTo>
                  <a:pt x="0" y="579122"/>
                </a:lnTo>
                <a:close/>
              </a:path>
            </a:pathLst>
          </a:custGeom>
          <a:solidFill>
            <a:srgbClr val="FC8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17"/>
          <p:cNvSpPr/>
          <p:nvPr/>
        </p:nvSpPr>
        <p:spPr>
          <a:xfrm rot="13507567">
            <a:off x="9661594" y="1889675"/>
            <a:ext cx="1183643" cy="594203"/>
          </a:xfrm>
          <a:custGeom>
            <a:avLst/>
            <a:gdLst>
              <a:gd name="connsiteX0" fmla="*/ 0 w 1188720"/>
              <a:gd name="connsiteY0" fmla="*/ 566422 h 566422"/>
              <a:gd name="connsiteX1" fmla="*/ 594360 w 1188720"/>
              <a:gd name="connsiteY1" fmla="*/ 0 h 566422"/>
              <a:gd name="connsiteX2" fmla="*/ 1188720 w 1188720"/>
              <a:gd name="connsiteY2" fmla="*/ 566422 h 566422"/>
              <a:gd name="connsiteX3" fmla="*/ 0 w 1188720"/>
              <a:gd name="connsiteY3" fmla="*/ 566422 h 566422"/>
              <a:gd name="connsiteX0" fmla="*/ 0 w 1188720"/>
              <a:gd name="connsiteY0" fmla="*/ 591822 h 591822"/>
              <a:gd name="connsiteX1" fmla="*/ 594360 w 1188720"/>
              <a:gd name="connsiteY1" fmla="*/ 0 h 591822"/>
              <a:gd name="connsiteX2" fmla="*/ 1188720 w 1188720"/>
              <a:gd name="connsiteY2" fmla="*/ 591822 h 591822"/>
              <a:gd name="connsiteX3" fmla="*/ 0 w 1188720"/>
              <a:gd name="connsiteY3" fmla="*/ 591822 h 591822"/>
              <a:gd name="connsiteX0" fmla="*/ 0 w 1169670"/>
              <a:gd name="connsiteY0" fmla="*/ 591822 h 591822"/>
              <a:gd name="connsiteX1" fmla="*/ 575310 w 1169670"/>
              <a:gd name="connsiteY1" fmla="*/ 0 h 591822"/>
              <a:gd name="connsiteX2" fmla="*/ 1169670 w 1169670"/>
              <a:gd name="connsiteY2" fmla="*/ 591822 h 591822"/>
              <a:gd name="connsiteX3" fmla="*/ 0 w 1169670"/>
              <a:gd name="connsiteY3" fmla="*/ 591822 h 591822"/>
              <a:gd name="connsiteX0" fmla="*/ 0 w 1144270"/>
              <a:gd name="connsiteY0" fmla="*/ 591822 h 591822"/>
              <a:gd name="connsiteX1" fmla="*/ 575310 w 1144270"/>
              <a:gd name="connsiteY1" fmla="*/ 0 h 591822"/>
              <a:gd name="connsiteX2" fmla="*/ 1144270 w 1144270"/>
              <a:gd name="connsiteY2" fmla="*/ 591822 h 591822"/>
              <a:gd name="connsiteX3" fmla="*/ 0 w 1144270"/>
              <a:gd name="connsiteY3" fmla="*/ 591822 h 591822"/>
              <a:gd name="connsiteX0" fmla="*/ 0 w 1150620"/>
              <a:gd name="connsiteY0" fmla="*/ 591822 h 591822"/>
              <a:gd name="connsiteX1" fmla="*/ 575310 w 1150620"/>
              <a:gd name="connsiteY1" fmla="*/ 0 h 591822"/>
              <a:gd name="connsiteX2" fmla="*/ 1150620 w 1150620"/>
              <a:gd name="connsiteY2" fmla="*/ 572772 h 591822"/>
              <a:gd name="connsiteX3" fmla="*/ 0 w 1150620"/>
              <a:gd name="connsiteY3" fmla="*/ 591822 h 591822"/>
              <a:gd name="connsiteX0" fmla="*/ 0 w 1156970"/>
              <a:gd name="connsiteY0" fmla="*/ 579122 h 579122"/>
              <a:gd name="connsiteX1" fmla="*/ 581660 w 1156970"/>
              <a:gd name="connsiteY1" fmla="*/ 0 h 579122"/>
              <a:gd name="connsiteX2" fmla="*/ 1156970 w 1156970"/>
              <a:gd name="connsiteY2" fmla="*/ 572772 h 579122"/>
              <a:gd name="connsiteX3" fmla="*/ 0 w 1156970"/>
              <a:gd name="connsiteY3" fmla="*/ 579122 h 57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70" h="579122">
                <a:moveTo>
                  <a:pt x="0" y="579122"/>
                </a:moveTo>
                <a:lnTo>
                  <a:pt x="581660" y="0"/>
                </a:lnTo>
                <a:lnTo>
                  <a:pt x="1156970" y="572772"/>
                </a:lnTo>
                <a:lnTo>
                  <a:pt x="0" y="579122"/>
                </a:lnTo>
                <a:close/>
              </a:path>
            </a:pathLst>
          </a:custGeom>
          <a:solidFill>
            <a:srgbClr val="FC8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8" t="34445" r="19920" b="39259"/>
          <a:stretch/>
        </p:blipFill>
        <p:spPr>
          <a:xfrm>
            <a:off x="792795" y="897284"/>
            <a:ext cx="2824955" cy="18034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02" y="2815798"/>
            <a:ext cx="7640181" cy="379759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87005" y="2946618"/>
            <a:ext cx="39565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 hãy ghép bốn miếng bìa hình tam giác đó để được mỗi hình sau: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Đường kết nối Thẳng 6"/>
          <p:cNvCxnSpPr/>
          <p:nvPr/>
        </p:nvCxnSpPr>
        <p:spPr>
          <a:xfrm>
            <a:off x="5804224" y="3181350"/>
            <a:ext cx="0" cy="990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899319" y="1066800"/>
            <a:ext cx="3886200" cy="1828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" name="Đường kết nối Thẳng 3"/>
          <p:cNvCxnSpPr>
            <a:stCxn id="2" idx="0"/>
            <a:endCxn id="2" idx="2"/>
          </p:cNvCxnSpPr>
          <p:nvPr/>
        </p:nvCxnSpPr>
        <p:spPr>
          <a:xfrm>
            <a:off x="2842419" y="1066800"/>
            <a:ext cx="0" cy="1828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Đường kết nối Thẳng 5"/>
          <p:cNvCxnSpPr>
            <a:stCxn id="2" idx="0"/>
          </p:cNvCxnSpPr>
          <p:nvPr/>
        </p:nvCxnSpPr>
        <p:spPr>
          <a:xfrm flipH="1">
            <a:off x="899319" y="1066800"/>
            <a:ext cx="1943100" cy="1828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kết nối Thẳng 6"/>
          <p:cNvCxnSpPr>
            <a:endCxn id="2" idx="0"/>
          </p:cNvCxnSpPr>
          <p:nvPr/>
        </p:nvCxnSpPr>
        <p:spPr>
          <a:xfrm flipH="1" flipV="1">
            <a:off x="2842419" y="1066800"/>
            <a:ext cx="1943100" cy="1828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ình chữ nhật 9"/>
          <p:cNvSpPr/>
          <p:nvPr/>
        </p:nvSpPr>
        <p:spPr>
          <a:xfrm>
            <a:off x="6256338" y="1066800"/>
            <a:ext cx="3886200" cy="1828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1" name="Đường kết nối Thẳng 10"/>
          <p:cNvCxnSpPr/>
          <p:nvPr/>
        </p:nvCxnSpPr>
        <p:spPr>
          <a:xfrm>
            <a:off x="8199438" y="1066800"/>
            <a:ext cx="0" cy="1828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kết nối Thẳng 11"/>
          <p:cNvCxnSpPr>
            <a:stCxn id="10" idx="2"/>
          </p:cNvCxnSpPr>
          <p:nvPr/>
        </p:nvCxnSpPr>
        <p:spPr>
          <a:xfrm flipH="1" flipV="1">
            <a:off x="6256338" y="1066800"/>
            <a:ext cx="1943100" cy="1828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kết nối Thẳng 15"/>
          <p:cNvCxnSpPr>
            <a:stCxn id="10" idx="2"/>
          </p:cNvCxnSpPr>
          <p:nvPr/>
        </p:nvCxnSpPr>
        <p:spPr>
          <a:xfrm flipV="1">
            <a:off x="8199438" y="1066800"/>
            <a:ext cx="1908969" cy="1828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Hộp_Văn_Bản 17"/>
          <p:cNvSpPr txBox="1"/>
          <p:nvPr/>
        </p:nvSpPr>
        <p:spPr>
          <a:xfrm>
            <a:off x="518319" y="381000"/>
            <a:ext cx="135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3738798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89639"/>
            <a:ext cx="5715000" cy="2062103"/>
            <a:chOff x="597668" y="443152"/>
            <a:chExt cx="5715000" cy="2062103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43152"/>
              <a:ext cx="497684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hai miếng bìa để ghép được hình tròn; hình vuông; hình tam giác hoặc hình chữ nhật.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838" y="152400"/>
            <a:ext cx="4319726" cy="669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489" y="2514600"/>
            <a:ext cx="75355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</a:t>
            </a:r>
            <a:r>
              <a:rPr lang="en-US" sz="80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ủng cố</a:t>
            </a:r>
          </a:p>
        </p:txBody>
      </p:sp>
    </p:spTree>
    <p:extLst>
      <p:ext uri="{BB962C8B-B14F-4D97-AF65-F5344CB8AC3E}">
        <p14:creationId xmlns:p14="http://schemas.microsoft.com/office/powerpoint/2010/main" val="3755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82</Words>
  <Application>Microsoft Office PowerPoint</Application>
  <PresentationFormat>Tùy chỉnh</PresentationFormat>
  <Paragraphs>18</Paragraphs>
  <Slides>9</Slides>
  <Notes>5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9</vt:i4>
      </vt:variant>
    </vt:vector>
  </HeadingPairs>
  <TitlesOfParts>
    <vt:vector size="10" baseType="lpstr">
      <vt:lpstr>Office Theme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</cp:lastModifiedBy>
  <cp:revision>238</cp:revision>
  <dcterms:created xsi:type="dcterms:W3CDTF">2021-05-23T10:25:42Z</dcterms:created>
  <dcterms:modified xsi:type="dcterms:W3CDTF">2021-11-04T05:24:29Z</dcterms:modified>
</cp:coreProperties>
</file>